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EE"/>
    <a:srgbClr val="213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090" y="6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21" Type="http://schemas.openxmlformats.org/officeDocument/2006/relationships/font" Target="fonts/font1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esh1911/Naan_Mudhalvan(github.com)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771" b="-2488"/>
          <a:stretch/>
        </p:blipFill>
        <p:spPr>
          <a:xfrm>
            <a:off x="0" y="182973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B39AED-2218-F4C4-0F06-ED2A155F4C9E}"/>
              </a:ext>
            </a:extLst>
          </p:cNvPr>
          <p:cNvSpPr/>
          <p:nvPr/>
        </p:nvSpPr>
        <p:spPr>
          <a:xfrm>
            <a:off x="261255" y="2640951"/>
            <a:ext cx="3364261" cy="440556"/>
          </a:xfrm>
          <a:prstGeom prst="rect">
            <a:avLst/>
          </a:prstGeom>
          <a:solidFill>
            <a:srgbClr val="EDEF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bg2">
                    <a:lumMod val="75000"/>
                  </a:schemeClr>
                </a:solidFill>
              </a:rPr>
              <a:t>E-Commerce Website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34440"/>
            <a:ext cx="4528917" cy="3024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Introduction :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E-Commerce, also known as electronic commerce or internet commerce, is an activity of buying and selling goods or services over the internet or open networks.</a:t>
            </a:r>
            <a:endParaRPr sz="12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72926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970540944"/>
              </p:ext>
            </p:extLst>
          </p:nvPr>
        </p:nvGraphicFramePr>
        <p:xfrm>
          <a:off x="80082" y="2200473"/>
          <a:ext cx="4438601" cy="2285555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51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1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HariPrasad</a:t>
                      </a: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R. Hari Prasad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Snega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E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E. </a:t>
                      </a: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Snega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Apsaradevi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T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T. </a:t>
                      </a: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Apsaradevi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Logeshwari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R. Logeshwari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439" b="-34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73395" y="900223"/>
            <a:ext cx="4501117" cy="86478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673395" y="979140"/>
            <a:ext cx="50894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Create SRS:”E-Commerce Website”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Creation and setup of </a:t>
            </a:r>
            <a:r>
              <a:rPr lang="en-IN" dirty="0" err="1"/>
              <a:t>github</a:t>
            </a:r>
            <a:r>
              <a:rPr lang="en-IN" dirty="0"/>
              <a:t>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Creation and hands-on to various commands of Git Bash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439" b="-34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18452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891" y="594895"/>
            <a:ext cx="82002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1. Plan &amp; Design:</a:t>
            </a:r>
            <a:r>
              <a:rPr lang="en-GB" sz="1200" dirty="0"/>
              <a:t> Define your app and create the user interface.</a:t>
            </a:r>
          </a:p>
          <a:p>
            <a:endParaRPr lang="en-GB" sz="1200" b="1" dirty="0"/>
          </a:p>
          <a:p>
            <a:r>
              <a:rPr lang="en-GB" sz="1200" b="1" dirty="0"/>
              <a:t>2. Develop: </a:t>
            </a:r>
            <a:r>
              <a:rPr lang="en-GB" sz="1200" dirty="0"/>
              <a:t>Build the app, including authentication and messaging.</a:t>
            </a:r>
          </a:p>
          <a:p>
            <a:endParaRPr lang="en-GB" sz="1200" b="1" dirty="0"/>
          </a:p>
          <a:p>
            <a:r>
              <a:rPr lang="en-GB" sz="1200" b="1" dirty="0"/>
              <a:t>3. Test &amp; Secure: </a:t>
            </a:r>
            <a:r>
              <a:rPr lang="en-GB" sz="1200" dirty="0"/>
              <a:t>Test for issues and ensure data security.</a:t>
            </a:r>
          </a:p>
          <a:p>
            <a:endParaRPr lang="en-GB" sz="1200" b="1" dirty="0"/>
          </a:p>
          <a:p>
            <a:r>
              <a:rPr lang="en-GB" sz="1200" b="1" dirty="0"/>
              <a:t>4. Deploy &amp; Maintain:</a:t>
            </a:r>
            <a:r>
              <a:rPr lang="en-GB" sz="1200" dirty="0"/>
              <a:t> Launch the app and keep it updated.</a:t>
            </a:r>
          </a:p>
          <a:p>
            <a:endParaRPr lang="en-GB" sz="1200" b="1" dirty="0"/>
          </a:p>
          <a:p>
            <a:r>
              <a:rPr lang="en-GB" sz="1200" b="1" dirty="0"/>
              <a:t>5. Support &amp; Grow:</a:t>
            </a:r>
            <a:r>
              <a:rPr lang="en-GB" sz="1200" dirty="0"/>
              <a:t> Assist users and promote app growth.</a:t>
            </a:r>
            <a:endParaRPr lang="en-IN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568067" y="3455585"/>
            <a:ext cx="8200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 e-commerce App, plan the design with care,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Develop it well, real-time Product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 for application, keep security in sight,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Deploy, maintain, and watch your app take flight.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2" name="Google Shape;1880;p212">
            <a:extLst>
              <a:ext uri="{FF2B5EF4-FFF2-40B4-BE49-F238E27FC236}">
                <a16:creationId xmlns:a16="http://schemas.microsoft.com/office/drawing/2014/main" id="{8B534411-912B-CE02-B603-6651CC94F525}"/>
              </a:ext>
            </a:extLst>
          </p:cNvPr>
          <p:cNvSpPr txBox="1">
            <a:spLocks/>
          </p:cNvSpPr>
          <p:nvPr/>
        </p:nvSpPr>
        <p:spPr>
          <a:xfrm>
            <a:off x="2807368" y="1582015"/>
            <a:ext cx="473085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GB" sz="11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                            logesh1911/Naan_Mudhalvan(github.com)</a:t>
            </a:r>
            <a:endParaRPr lang="en-US" sz="1000" b="0" dirty="0">
              <a:solidFill>
                <a:schemeClr val="tx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601FA3-1659-7427-0A8A-A6F0FE77B1E1}"/>
              </a:ext>
            </a:extLst>
          </p:cNvPr>
          <p:cNvSpPr txBox="1"/>
          <p:nvPr/>
        </p:nvSpPr>
        <p:spPr>
          <a:xfrm>
            <a:off x="3864350" y="2532139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</a:rPr>
              <a:t>https://github.com/hprs0310/ecommerce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B03AE-654C-5D03-425A-CDA8A1BAC4ED}"/>
              </a:ext>
            </a:extLst>
          </p:cNvPr>
          <p:cNvSpPr txBox="1"/>
          <p:nvPr/>
        </p:nvSpPr>
        <p:spPr>
          <a:xfrm>
            <a:off x="3711950" y="1912453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</a:rPr>
              <a:t>https://github.com/Apsara1401/Naan_Mudhalvan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35807-60E4-12F7-3120-718A12EA78E2}"/>
              </a:ext>
            </a:extLst>
          </p:cNvPr>
          <p:cNvSpPr txBox="1"/>
          <p:nvPr/>
        </p:nvSpPr>
        <p:spPr>
          <a:xfrm>
            <a:off x="3801979" y="2222296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</a:rPr>
              <a:t>https://github.com/Snegaasai/Naan-Mudhalvan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386</Words>
  <Application>Microsoft Office PowerPoint</Application>
  <PresentationFormat>On-screen Show (16:9)</PresentationFormat>
  <Paragraphs>65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EB Garamond</vt:lpstr>
      <vt:lpstr>EB Garamond SemiBold</vt:lpstr>
      <vt:lpstr>EB Garamond Medium</vt:lpstr>
      <vt:lpstr>Public Sans</vt:lpstr>
      <vt:lpstr>Segoe UI</vt:lpstr>
      <vt:lpstr>Noto Sans Symbols</vt:lpstr>
      <vt:lpstr>Arial</vt:lpstr>
      <vt:lpstr>Simple Light</vt:lpstr>
      <vt:lpstr>PowerPoint Presentation</vt:lpstr>
      <vt:lpstr>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R Logeshwari</cp:lastModifiedBy>
  <cp:revision>15</cp:revision>
  <dcterms:created xsi:type="dcterms:W3CDTF">2020-08-13T11:21:46Z</dcterms:created>
  <dcterms:modified xsi:type="dcterms:W3CDTF">2023-11-13T11:23:23Z</dcterms:modified>
</cp:coreProperties>
</file>